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6" r:id="rId6"/>
    <p:sldId id="267" r:id="rId7"/>
    <p:sldId id="277" r:id="rId8"/>
    <p:sldId id="278" r:id="rId9"/>
    <p:sldId id="279" r:id="rId10"/>
    <p:sldId id="280" r:id="rId11"/>
    <p:sldId id="276" r:id="rId12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653" autoAdjust="0"/>
    <p:restoredTop sz="94598" autoAdjust="0"/>
  </p:normalViewPr>
  <p:slideViewPr>
    <p:cSldViewPr snapToGrid="0">
      <p:cViewPr varScale="1">
        <p:scale>
          <a:sx n="64" d="100"/>
          <a:sy n="64" d="100"/>
        </p:scale>
        <p:origin x="340" y="5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363113C-2911-4B2D-BE65-94B447F6930F}" type="datetime1">
              <a:rPr lang="ru-RU" smtClean="0"/>
              <a:t>26.10.2023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1630A34-CF5D-4178-A683-B74A92F4B21C}" type="datetime1">
              <a:rPr lang="ru-RU" noProof="0" smtClean="0"/>
              <a:t>26.10.2023</a:t>
            </a:fld>
            <a:endParaRPr lang="ru-RU" noProof="0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ru-RU" noProof="0" smtClean="0"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65335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29094F-44ED-46E6-A51E-52761DD3C888}" type="slidenum">
              <a:rPr kumimoji="0" lang="ru-RU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ru-RU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49077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ru-RU" noProof="0" smtClean="0"/>
              <a:t>3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03510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798C5307-140F-447F-BCBA-BB92E3A2906B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73698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Прямоугольник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Подзаголовок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8" name="Рисунок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9" name="Объект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с 2 столбц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7" name="Текст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4" name="Текст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8" name="Текст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 dirty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7" name="Дата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одержимое 3.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Текст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4" name="Текст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2" name="Текст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5" name="Текст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10" name="Текст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Подзаголовок слайда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Текст слайда</a:t>
            </a:r>
          </a:p>
        </p:txBody>
      </p:sp>
      <p:sp>
        <p:nvSpPr>
          <p:cNvPr id="2" name="Нижний колонтитул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 dirty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3152F41C-45C5-4E09-A91A-8F4AE80B06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4533900"/>
            <a:ext cx="9144000" cy="232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6">
            <a:extLst>
              <a:ext uri="{FF2B5EF4-FFF2-40B4-BE49-F238E27FC236}">
                <a16:creationId xmlns:a16="http://schemas.microsoft.com/office/drawing/2014/main" id="{DA9EBEF3-E8A8-4C5C-B6D9-B322242DC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001" y="4947313"/>
            <a:ext cx="7700617" cy="1409037"/>
          </a:xfrm>
        </p:spPr>
        <p:txBody>
          <a:bodyPr rtlCol="0" anchor="ctr">
            <a:normAutofit/>
          </a:bodyPr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sz="5400" noProof="0"/>
          </a:p>
        </p:txBody>
      </p:sp>
      <p:sp>
        <p:nvSpPr>
          <p:cNvPr id="11" name="Подзаголовок 7">
            <a:extLst>
              <a:ext uri="{FF2B5EF4-FFF2-40B4-BE49-F238E27FC236}">
                <a16:creationId xmlns:a16="http://schemas.microsoft.com/office/drawing/2014/main" id="{6A90C83B-4674-4CF1-9CD4-78C3B7CDCC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46252" y="386989"/>
            <a:ext cx="2443495" cy="3758334"/>
          </a:xfrm>
        </p:spPr>
        <p:txBody>
          <a:bodyPr rtlCol="0" anchor="t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>
              <a:solidFill>
                <a:schemeClr val="accent1"/>
              </a:solidFill>
            </a:endParaRPr>
          </a:p>
        </p:txBody>
      </p:sp>
      <p:sp>
        <p:nvSpPr>
          <p:cNvPr id="19" name="Рисунок 17">
            <a:extLst>
              <a:ext uri="{FF2B5EF4-FFF2-40B4-BE49-F238E27FC236}">
                <a16:creationId xmlns:a16="http://schemas.microsoft.com/office/drawing/2014/main" id="{1894E094-44B9-4024-A43A-438DEB225DB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4532313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9BCFB5F5-AD25-4F9C-8AE7-E0E891F1A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23" name="Рисунок 20">
            <a:extLst>
              <a:ext uri="{FF2B5EF4-FFF2-40B4-BE49-F238E27FC236}">
                <a16:creationId xmlns:a16="http://schemas.microsoft.com/office/drawing/2014/main" id="{919568B3-FE67-4E6E-BA92-FEF29CBFE1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44000" y="4532313"/>
            <a:ext cx="3048000" cy="2325687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5" name="Дата 3">
            <a:extLst>
              <a:ext uri="{FF2B5EF4-FFF2-40B4-BE49-F238E27FC236}">
                <a16:creationId xmlns:a16="http://schemas.microsoft.com/office/drawing/2014/main" id="{D87D4A75-1737-4D5B-A386-9FE32DFB5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noProof="0" dirty="0"/>
              <a:t>20ГГ</a:t>
            </a:r>
            <a:endParaRPr lang="ru-RU" noProof="0" dirty="0"/>
          </a:p>
        </p:txBody>
      </p:sp>
      <p:sp>
        <p:nvSpPr>
          <p:cNvPr id="16" name="Номер слайда 5">
            <a:extLst>
              <a:ext uri="{FF2B5EF4-FFF2-40B4-BE49-F238E27FC236}">
                <a16:creationId xmlns:a16="http://schemas.microsoft.com/office/drawing/2014/main" id="{EB52AA41-FD0C-42C6-BD04-9E5B55A48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244D815C-8BF3-4ECF-A945-A2A7C2983AF9}" type="slidenum">
              <a:rPr lang="ru-RU" noProof="0" smtClean="0"/>
              <a:pPr/>
              <a:t>‹#›</a:t>
            </a:fld>
            <a:endParaRPr lang="ru-RU" noProof="0" dirty="0"/>
          </a:p>
        </p:txBody>
      </p:sp>
    </p:spTree>
    <p:extLst>
      <p:ext uri="{BB962C8B-B14F-4D97-AF65-F5344CB8AC3E}">
        <p14:creationId xmlns:p14="http://schemas.microsoft.com/office/powerpoint/2010/main" val="2134676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вестка дн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Прямоугольник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>
              <a:solidFill>
                <a:srgbClr val="FFFFFF"/>
              </a:solidFill>
            </a:endParaRP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/>
              <a:t>Заголовок презентации</a:t>
            </a:r>
          </a:p>
        </p:txBody>
      </p:sp>
      <p:sp>
        <p:nvSpPr>
          <p:cNvPr id="19" name="Рисунок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0" name="Рисунок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24" name="Текст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 dirty="0"/>
              <a:t>Текст слайда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244D815C-8BF3-4ECF-A945-A2A7C2983AF9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вед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>
              <a:solidFill>
                <a:srgbClr val="FFFFFF"/>
              </a:solidFill>
            </a:endParaRPr>
          </a:p>
        </p:txBody>
      </p:sp>
      <p:sp>
        <p:nvSpPr>
          <p:cNvPr id="12" name="Рисунок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8" name="Дата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black"/>
                </a:solidFill>
              </a:rPr>
              <a:t>20ГГ</a:t>
            </a:r>
            <a:endParaRPr lang="ru-RU" dirty="0">
              <a:solidFill>
                <a:prstClr val="black"/>
              </a:solidFill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CD6D940D-6D44-4DF9-9322-B4B11F7EDCD0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азрыв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sz="6000" noProof="0"/>
          </a:p>
        </p:txBody>
      </p:sp>
      <p:sp>
        <p:nvSpPr>
          <p:cNvPr id="5" name="Подзаголовок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4" name="Рисунок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Рисунок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иаграмм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13" name="Нижний колонтитул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 dirty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4" name="Дата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15" name="Номер слайда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абли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Щелкните, чтобы добавить текст</a:t>
            </a:r>
          </a:p>
        </p:txBody>
      </p:sp>
      <p:sp>
        <p:nvSpPr>
          <p:cNvPr id="9" name="Нижний колонтитул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ru-RU" noProof="0" dirty="0"/>
              <a:t>Заголовок презентации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10" name="Дата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Рисунок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ru-RU" noProof="0" dirty="0"/>
              <a:t>Щелкните, чтобы добавить фотографию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Подзаголовок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endParaRPr lang="ru-RU" noProof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Нижний колонтитул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ru-RU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Заголовок презентации</a:t>
            </a:r>
          </a:p>
        </p:txBody>
      </p:sp>
      <p:sp>
        <p:nvSpPr>
          <p:cNvPr id="20" name="Дата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US" noProof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20ГГ</a:t>
            </a:r>
            <a:endParaRPr lang="ru-RU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Номер слайда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ru-RU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ru-RU" noProof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Щелкните, чтобы добавить содержимое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" name="Заголовок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r>
              <a:rPr lang="ru-RU" noProof="0"/>
              <a:t>Заголовок слайда</a:t>
            </a:r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noProof="0" dirty="0">
                <a:solidFill>
                  <a:prstClr val="black"/>
                </a:solidFill>
              </a:rPr>
              <a:t>Заголовок презентации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r>
              <a:rPr lang="en-US" noProof="0" dirty="0">
                <a:solidFill>
                  <a:prstClr val="black"/>
                </a:solidFill>
              </a:rPr>
              <a:t>20ГГ</a:t>
            </a:r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>
              <a:defRPr/>
            </a:pPr>
            <a:fld id="{06B786C7-B8F9-4072-AAAA-17258464D730}" type="slidenum">
              <a:rPr lang="ru-RU" noProof="0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ru-RU" noProof="0" dirty="0">
              <a:solidFill>
                <a:prstClr val="black"/>
              </a:solidFill>
            </a:endParaRP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43D59024-D21F-46A9-B65B-C9166E4E30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46083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1" name="Рисунок 23">
            <a:extLst>
              <a:ext uri="{FF2B5EF4-FFF2-40B4-BE49-F238E27FC236}">
                <a16:creationId xmlns:a16="http://schemas.microsoft.com/office/drawing/2014/main" id="{C929A99D-6C0C-468B-854A-FF1CC91260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20384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2" name="Рисунок 23">
            <a:extLst>
              <a:ext uri="{FF2B5EF4-FFF2-40B4-BE49-F238E27FC236}">
                <a16:creationId xmlns:a16="http://schemas.microsoft.com/office/drawing/2014/main" id="{60F12D74-CCEB-4CE6-A979-072265047F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94685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3" name="Рисунок 23">
            <a:extLst>
              <a:ext uri="{FF2B5EF4-FFF2-40B4-BE49-F238E27FC236}">
                <a16:creationId xmlns:a16="http://schemas.microsoft.com/office/drawing/2014/main" id="{6A481ED4-1444-4E48-A31E-B2624CF536E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070228" y="2339390"/>
            <a:ext cx="2075688" cy="2075688"/>
          </a:xfrm>
        </p:spPr>
        <p:txBody>
          <a:bodyPr rtlCol="0"/>
          <a:lstStyle>
            <a:lvl1pPr>
              <a:defRPr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rtl="0"/>
            <a:endParaRPr lang="ru-RU" noProof="0" dirty="0"/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1FCF4CD5-BF81-4AEB-BE4A-D07274F666E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46083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68146790-CD56-4671-AD13-89B30FAF55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46083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305877BA-4DF5-499D-9288-3956FC9B1B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720384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22E6E064-1B6D-455F-98A9-1A851E3FE1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20384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18" name="Текст 28">
            <a:extLst>
              <a:ext uri="{FF2B5EF4-FFF2-40B4-BE49-F238E27FC236}">
                <a16:creationId xmlns:a16="http://schemas.microsoft.com/office/drawing/2014/main" id="{76F0A93D-9B44-4CF6-87AF-4B5200AF2C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94685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9" name="Текст 28">
            <a:extLst>
              <a:ext uri="{FF2B5EF4-FFF2-40B4-BE49-F238E27FC236}">
                <a16:creationId xmlns:a16="http://schemas.microsoft.com/office/drawing/2014/main" id="{550B9205-0F01-47B9-9C79-42EB1E22C95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94685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  <p:sp>
        <p:nvSpPr>
          <p:cNvPr id="20" name="Текст 28">
            <a:extLst>
              <a:ext uri="{FF2B5EF4-FFF2-40B4-BE49-F238E27FC236}">
                <a16:creationId xmlns:a16="http://schemas.microsoft.com/office/drawing/2014/main" id="{8FC1F3E1-C69F-4835-A5CD-929BD175AF1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70228" y="4628543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b="1" spc="20" baseline="0">
                <a:solidFill>
                  <a:schemeClr val="accent5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1" name="Текст 28">
            <a:extLst>
              <a:ext uri="{FF2B5EF4-FFF2-40B4-BE49-F238E27FC236}">
                <a16:creationId xmlns:a16="http://schemas.microsoft.com/office/drawing/2014/main" id="{457972FF-3484-4C00-A636-0F208F816CB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70228" y="4934031"/>
            <a:ext cx="2075688" cy="347662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 b="0" spc="20" baseline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pPr lvl="0" rtl="0"/>
            <a:r>
              <a:rPr lang="ru-RU" noProof="0"/>
              <a:t>Должность</a:t>
            </a:r>
          </a:p>
        </p:txBody>
      </p:sp>
    </p:spTree>
    <p:extLst>
      <p:ext uri="{BB962C8B-B14F-4D97-AF65-F5344CB8AC3E}">
        <p14:creationId xmlns:p14="http://schemas.microsoft.com/office/powerpoint/2010/main" val="8736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ru-RU" noProof="0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20ГГ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ru-RU" dirty="0"/>
              <a:t>Заголовок презентации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fld id="{0D4885A8-DDA8-4FCF-AB25-DA8F78EC7557}" type="slidenum">
              <a:rPr lang="ru-RU" smtClean="0"/>
              <a:pPr/>
              <a:t>‹#›</a:t>
            </a:fld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86" r:id="rId9"/>
    <p:sldLayoutId id="2147483657" r:id="rId10"/>
    <p:sldLayoutId id="2147483658" r:id="rId11"/>
    <p:sldLayoutId id="2147483659" r:id="rId12"/>
    <p:sldLayoutId id="2147483685" r:id="rId1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Calibri" panose="020F0502020204030204" pitchFamily="34" charset="0"/>
          <a:ea typeface="+mj-ea"/>
          <a:cs typeface="Calibri" panose="020F050202020403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1827630"/>
            <a:ext cx="7083600" cy="3202740"/>
          </a:xfrm>
        </p:spPr>
        <p:txBody>
          <a:bodyPr rtlCol="0">
            <a:normAutofit fontScale="90000"/>
          </a:bodyPr>
          <a:lstStyle/>
          <a:p>
            <a:pPr lvl="0"/>
            <a:r>
              <a:rPr lang="ru-RU" dirty="0"/>
              <a:t>Стрит фуд в виде фургона (фуд-трак)</a:t>
            </a:r>
          </a:p>
        </p:txBody>
      </p:sp>
      <p:pic>
        <p:nvPicPr>
          <p:cNvPr id="2050" name="Picture 2" descr="Где пробовать лучшую уличную еду в Киеве?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44" r="30144"/>
          <a:stretch>
            <a:fillRect/>
          </a:stretch>
        </p:blipFill>
        <p:spPr bwMode="auto">
          <a:xfrm>
            <a:off x="8109017" y="0"/>
            <a:ext cx="4082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 14">
            <a:extLst>
              <a:ext uri="{FF2B5EF4-FFF2-40B4-BE49-F238E27FC236}">
                <a16:creationId xmlns:a16="http://schemas.microsoft.com/office/drawing/2014/main" id="{8DED76B9-5273-4139-ACC9-B6E36ADE2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20" name="Нижний колонтитул 19">
            <a:extLst>
              <a:ext uri="{FF2B5EF4-FFF2-40B4-BE49-F238E27FC236}">
                <a16:creationId xmlns:a16="http://schemas.microsoft.com/office/drawing/2014/main" id="{6DB8AAF6-0D0C-4F4F-A10E-6A66E4A7B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8" name="Текст 17">
            <a:extLst>
              <a:ext uri="{FF2B5EF4-FFF2-40B4-BE49-F238E27FC236}">
                <a16:creationId xmlns:a16="http://schemas.microsoft.com/office/drawing/2014/main" id="{87F2C169-25EA-4609-BC8A-BCA7C433EE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/>
          <a:p>
            <a:r>
              <a:rPr lang="en-US" dirty="0" smtClean="0"/>
              <a:t>Trdlohouse</a:t>
            </a:r>
            <a:endParaRPr lang="ru-RU" dirty="0" smtClean="0"/>
          </a:p>
          <a:p>
            <a:r>
              <a:rPr lang="en-US" dirty="0" smtClean="0"/>
              <a:t>Saltydog</a:t>
            </a:r>
            <a:endParaRPr lang="ru-RU" dirty="0" smtClean="0"/>
          </a:p>
          <a:p>
            <a:r>
              <a:rPr lang="en-US" dirty="0" smtClean="0"/>
              <a:t>Bulbafrites</a:t>
            </a:r>
            <a:endParaRPr lang="ru-RU" dirty="0" smtClean="0"/>
          </a:p>
          <a:p>
            <a:r>
              <a:rPr lang="en-US" dirty="0" smtClean="0"/>
              <a:t>Burgerbro</a:t>
            </a:r>
            <a:endParaRPr lang="ru-RU" dirty="0" smtClean="0"/>
          </a:p>
          <a:p>
            <a:r>
              <a:rPr lang="en-US" dirty="0" smtClean="0"/>
              <a:t>Rabbithouse</a:t>
            </a:r>
            <a:endParaRPr lang="ru-RU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1" name="Номер слайда 20">
            <a:extLst>
              <a:ext uri="{FF2B5EF4-FFF2-40B4-BE49-F238E27FC236}">
                <a16:creationId xmlns:a16="http://schemas.microsoft.com/office/drawing/2014/main" id="{C19BFBA5-3E41-40F8-9EFB-9DF730F5B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endParaRPr lang="ru-RU" dirty="0"/>
          </a:p>
        </p:txBody>
      </p:sp>
      <p:pic>
        <p:nvPicPr>
          <p:cNvPr id="1032" name="Picture 8" descr="undefined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3" r="5833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Уличная еда, без которой впечатление от Италии будет неполным | GQ Россия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7" r="5417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34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Заголовок 17">
            <a:extLst>
              <a:ext uri="{FF2B5EF4-FFF2-40B4-BE49-F238E27FC236}">
                <a16:creationId xmlns:a16="http://schemas.microsoft.com/office/drawing/2014/main" id="{9F2FEA60-F900-4C56-9486-48EA30926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/>
          <a:p>
            <a:r>
              <a:rPr lang="en-US" dirty="0"/>
              <a:t>Trdlohouse</a:t>
            </a:r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88BDA17F-F303-4811-96C4-AD8A09ABE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rtl="0"/>
            <a:endParaRPr lang="ru-RU" dirty="0"/>
          </a:p>
        </p:txBody>
      </p:sp>
      <p:sp>
        <p:nvSpPr>
          <p:cNvPr id="19" name="Объект 18">
            <a:extLst>
              <a:ext uri="{FF2B5EF4-FFF2-40B4-BE49-F238E27FC236}">
                <a16:creationId xmlns:a16="http://schemas.microsoft.com/office/drawing/2014/main" id="{AB6583FE-B653-4C01-9ADF-EC8514A0B5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0872" y="2512374"/>
            <a:ext cx="3666028" cy="4067330"/>
          </a:xfrm>
        </p:spPr>
        <p:txBody>
          <a:bodyPr rtlCol="0">
            <a:normAutofit/>
          </a:bodyPr>
          <a:lstStyle/>
          <a:p>
            <a:pPr marL="342900" indent="-342900" rtl="0">
              <a:buFontTx/>
              <a:buChar char="-"/>
            </a:pPr>
            <a:r>
              <a:rPr lang="ru-RU" dirty="0" err="1" smtClean="0"/>
              <a:t>Трдельники</a:t>
            </a:r>
            <a:endParaRPr lang="ru-RU" dirty="0" smtClean="0"/>
          </a:p>
          <a:p>
            <a:pPr marL="342900" indent="-342900" rtl="0">
              <a:buFontTx/>
              <a:buChar char="-"/>
            </a:pPr>
            <a:r>
              <a:rPr lang="ru-RU" dirty="0" smtClean="0"/>
              <a:t>Наличие приложения</a:t>
            </a:r>
          </a:p>
          <a:p>
            <a:pPr marL="342900" indent="-342900" rtl="0">
              <a:buFontTx/>
              <a:buChar char="-"/>
            </a:pPr>
            <a:r>
              <a:rPr lang="ru-RU" dirty="0" smtClean="0"/>
              <a:t>Несколько точек по Минску</a:t>
            </a:r>
          </a:p>
          <a:p>
            <a:pPr marL="342900" indent="-342900" rtl="0">
              <a:buFontTx/>
              <a:buChar char="-"/>
            </a:pPr>
            <a:r>
              <a:rPr lang="ru-RU" dirty="0" smtClean="0"/>
              <a:t>Наличие </a:t>
            </a:r>
            <a:r>
              <a:rPr lang="en-US" dirty="0" err="1" smtClean="0"/>
              <a:t>Tik-Tok</a:t>
            </a:r>
            <a:endParaRPr lang="ru-RU" dirty="0" smtClean="0"/>
          </a:p>
          <a:p>
            <a:pPr marL="342900" indent="-342900" rtl="0">
              <a:buFontTx/>
              <a:buChar char="-"/>
            </a:pPr>
            <a:r>
              <a:rPr lang="ru-RU" dirty="0" smtClean="0"/>
              <a:t>Акции</a:t>
            </a:r>
          </a:p>
          <a:p>
            <a:pPr marL="342900" indent="-342900" rtl="0">
              <a:buFontTx/>
              <a:buChar char="-"/>
            </a:pPr>
            <a:r>
              <a:rPr lang="ru-RU" dirty="0" smtClean="0"/>
              <a:t>Информация в актуальном</a:t>
            </a:r>
          </a:p>
          <a:p>
            <a:pPr marL="342900" indent="-342900" rtl="0">
              <a:buFontTx/>
              <a:buChar char="-"/>
            </a:pPr>
            <a:endParaRPr lang="ru-RU" dirty="0"/>
          </a:p>
        </p:txBody>
      </p:sp>
      <p:pic>
        <p:nvPicPr>
          <p:cNvPr id="4" name="Рисунок 3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5383" b="5383"/>
          <a:stretch>
            <a:fillRect/>
          </a:stretch>
        </p:blipFill>
        <p:spPr>
          <a:xfrm>
            <a:off x="-1" y="2285998"/>
            <a:ext cx="5067301" cy="4572001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02298" y="148028"/>
            <a:ext cx="2394629" cy="265848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9602298" y="2893137"/>
            <a:ext cx="2394629" cy="392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53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Saltydog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5178" b="517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168349" y="2382817"/>
            <a:ext cx="3081130" cy="433865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dirty="0" smtClean="0"/>
              <a:t>Хот-доги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Информативный контент </a:t>
            </a:r>
            <a:r>
              <a:rPr lang="ru-RU" dirty="0"/>
              <a:t>в </a:t>
            </a:r>
            <a:r>
              <a:rPr lang="ru-RU" dirty="0" smtClean="0"/>
              <a:t>публикациях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Несколько точек и наличие подробной информации про каждую из них</a:t>
            </a:r>
            <a:endParaRPr lang="ru-RU" dirty="0"/>
          </a:p>
          <a:p>
            <a:pPr marL="342900" indent="-342900">
              <a:buFontTx/>
              <a:buChar char="-"/>
            </a:pPr>
            <a:endParaRPr lang="ru-RU" dirty="0" smtClean="0"/>
          </a:p>
          <a:p>
            <a:pPr marL="342900" indent="-342900">
              <a:buFontTx/>
              <a:buChar char="-"/>
            </a:pPr>
            <a:endParaRPr lang="ru-RU" dirty="0" smtClean="0"/>
          </a:p>
          <a:p>
            <a:pPr marL="342900" indent="-342900">
              <a:buFontTx/>
              <a:buChar char="-"/>
            </a:pP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906" y="112914"/>
            <a:ext cx="3486190" cy="204466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5906" y="2382818"/>
            <a:ext cx="3486190" cy="43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62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Bulbafrites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2542" r="1254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227983" y="2375452"/>
            <a:ext cx="3707295" cy="4317424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dirty="0" smtClean="0"/>
              <a:t>Различные вариации картофеля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Красочные публикации, однотонная цветовая гамма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Выездное обслуживание</a:t>
            </a:r>
          </a:p>
          <a:p>
            <a:pPr marL="342900" indent="-342900">
              <a:buFontTx/>
              <a:buChar char="-"/>
            </a:pPr>
            <a:r>
              <a:rPr lang="ru-RU" dirty="0"/>
              <a:t>Постоянные акции в     связи с </a:t>
            </a:r>
            <a:r>
              <a:rPr lang="ru-RU" dirty="0" smtClean="0"/>
              <a:t>праздниками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H="1" flipV="1">
            <a:off x="9094303" y="178904"/>
            <a:ext cx="2835283" cy="282253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4303" y="3001436"/>
            <a:ext cx="2835283" cy="369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734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Burgerbro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438" r="8438"/>
          <a:stretch>
            <a:fillRect/>
          </a:stretch>
        </p:blipFill>
        <p:spPr>
          <a:xfrm>
            <a:off x="0" y="2286000"/>
            <a:ext cx="5067300" cy="457200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297558" y="2395330"/>
            <a:ext cx="3289852" cy="4326145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dirty="0" err="1" smtClean="0"/>
              <a:t>Бургеры</a:t>
            </a:r>
            <a:endParaRPr lang="ru-RU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Услуги доставки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Развлекательный контент в публикациях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Несколько точек, как фуд-траков, так и обычных </a:t>
            </a:r>
            <a:r>
              <a:rPr lang="ru-RU" dirty="0" err="1" smtClean="0"/>
              <a:t>бургерных</a:t>
            </a:r>
            <a:endParaRPr lang="ru-RU" dirty="0" smtClean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D6D940D-6D44-4DF9-9322-B4B11F7EDCD0}" type="slidenum">
              <a:rPr lang="ru-RU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5882" y="3051425"/>
            <a:ext cx="2841021" cy="3717791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5882" y="161783"/>
            <a:ext cx="2832085" cy="280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9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Rabbithouse</a:t>
            </a:r>
            <a:endParaRPr lang="ru-RU" dirty="0"/>
          </a:p>
        </p:txBody>
      </p:sp>
      <p:pic>
        <p:nvPicPr>
          <p:cNvPr id="7" name="Рисунок 6"/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4804" b="4804"/>
          <a:stretch>
            <a:fillRect/>
          </a:stretch>
        </p:blipFill>
        <p:spPr>
          <a:xfrm>
            <a:off x="0" y="2286000"/>
            <a:ext cx="5067300" cy="4572000"/>
          </a:xfrm>
          <a:prstGeom prst="rect">
            <a:avLst/>
          </a:prstGeom>
        </p:spPr>
      </p:pic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Объект 4"/>
          <p:cNvSpPr>
            <a:spLocks noGrp="1"/>
          </p:cNvSpPr>
          <p:nvPr>
            <p:ph idx="1"/>
          </p:nvPr>
        </p:nvSpPr>
        <p:spPr>
          <a:xfrm>
            <a:off x="5223540" y="2422108"/>
            <a:ext cx="3731618" cy="4299367"/>
          </a:xfrm>
        </p:spPr>
        <p:txBody>
          <a:bodyPr/>
          <a:lstStyle/>
          <a:p>
            <a:pPr marL="342900" indent="-342900">
              <a:buFontTx/>
              <a:buChar char="-"/>
            </a:pPr>
            <a:r>
              <a:rPr lang="ru-RU" dirty="0" smtClean="0"/>
              <a:t>Яркое цветовое оформление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Наличие </a:t>
            </a:r>
            <a:r>
              <a:rPr lang="en-US" dirty="0" err="1" smtClean="0"/>
              <a:t>Tik-Tok</a:t>
            </a:r>
            <a:endParaRPr lang="en-US" dirty="0" smtClean="0"/>
          </a:p>
          <a:p>
            <a:pPr marL="342900" indent="-342900">
              <a:buFontTx/>
              <a:buChar char="-"/>
            </a:pPr>
            <a:r>
              <a:rPr lang="ru-RU" dirty="0" smtClean="0"/>
              <a:t>Предоставление выездного обслуживания</a:t>
            </a:r>
          </a:p>
          <a:p>
            <a:pPr marL="342900" indent="-342900">
              <a:buFontTx/>
              <a:buChar char="-"/>
            </a:pPr>
            <a:r>
              <a:rPr lang="ru-RU" dirty="0" smtClean="0"/>
              <a:t>Подробная информация размещена в публикациях</a:t>
            </a:r>
            <a:endParaRPr lang="en-US" dirty="0" smtClean="0"/>
          </a:p>
          <a:p>
            <a:pPr marL="342900" indent="-342900">
              <a:buFontTx/>
              <a:buChar char="-"/>
            </a:pP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ru-RU" dirty="0">
              <a:solidFill>
                <a:prstClr val="black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141" y="142342"/>
            <a:ext cx="2830786" cy="2508391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6142" y="2724525"/>
            <a:ext cx="2830786" cy="3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847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Заголовок 31">
            <a:extLst>
              <a:ext uri="{FF2B5EF4-FFF2-40B4-BE49-F238E27FC236}">
                <a16:creationId xmlns:a16="http://schemas.microsoft.com/office/drawing/2014/main" id="{30761B21-88ED-449E-B2B9-3FC40844C3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080" y="4678514"/>
            <a:ext cx="7700617" cy="1409037"/>
          </a:xfrm>
        </p:spPr>
        <p:txBody>
          <a:bodyPr rtlCol="0"/>
          <a:lstStyle/>
          <a:p>
            <a:pPr rtl="0"/>
            <a:r>
              <a:rPr lang="ru-RU" dirty="0"/>
              <a:t>Спасибо за внимание!</a:t>
            </a:r>
          </a:p>
        </p:txBody>
      </p:sp>
      <p:sp>
        <p:nvSpPr>
          <p:cNvPr id="33" name="Подзаголовок 32">
            <a:extLst>
              <a:ext uri="{FF2B5EF4-FFF2-40B4-BE49-F238E27FC236}">
                <a16:creationId xmlns:a16="http://schemas.microsoft.com/office/drawing/2014/main" id="{0EEAA874-288B-4330-9FA4-F1144ACD46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85248" y="6159170"/>
            <a:ext cx="1695513" cy="587011"/>
          </a:xfrm>
        </p:spPr>
        <p:txBody>
          <a:bodyPr rtlCol="0">
            <a:normAutofit/>
          </a:bodyPr>
          <a:lstStyle/>
          <a:p>
            <a:pPr rtl="0"/>
            <a:r>
              <a:rPr lang="en-US" sz="1400" dirty="0" err="1" smtClean="0">
                <a:solidFill>
                  <a:schemeClr val="bg1"/>
                </a:solidFill>
              </a:rPr>
              <a:t>instagram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E887279-B48F-43C3-91FA-09BD7EA33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endParaRPr lang="ru-RU" dirty="0"/>
          </a:p>
        </p:txBody>
      </p:sp>
      <p:pic>
        <p:nvPicPr>
          <p:cNvPr id="3074" name="Picture 2" descr="ТОП-35 необычных примеров закусочных на колесах"/>
          <p:cNvPicPr>
            <a:picLocks noGrp="1" noChangeAspect="1" noChangeArrowheads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" r="815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Фудтраки в город. Срочно!"/>
          <p:cNvPicPr>
            <a:picLocks noGrp="1" noChangeAspect="1" noChangeArrowheads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92" b="1289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454" y="4829794"/>
            <a:ext cx="1333236" cy="1352214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  <p:sp>
        <p:nvSpPr>
          <p:cNvPr id="13" name="Подзаголовок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1080" y="6087551"/>
            <a:ext cx="4837112" cy="365125"/>
          </a:xfrm>
        </p:spPr>
        <p:txBody>
          <a:bodyPr rtlCol="0"/>
          <a:lstStyle/>
          <a:p>
            <a:pPr rtl="0"/>
            <a:r>
              <a:rPr lang="ru-RU" dirty="0" smtClean="0"/>
              <a:t>Подготовила Артюх Милослава ЦД4-2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67611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lorBlockVTI">
  <a:themeElements>
    <a:clrScheme name="ColorBlock Color Scheme">
      <a:dk1>
        <a:sysClr val="windowText" lastClr="000000"/>
      </a:dk1>
      <a:lt1>
        <a:sysClr val="window" lastClr="FFFFFF"/>
      </a:lt1>
      <a:dk2>
        <a:srgbClr val="002044"/>
      </a:dk2>
      <a:lt2>
        <a:srgbClr val="F5F0F3"/>
      </a:lt2>
      <a:accent1>
        <a:srgbClr val="4A41C5"/>
      </a:accent1>
      <a:accent2>
        <a:srgbClr val="37997B"/>
      </a:accent2>
      <a:accent3>
        <a:srgbClr val="17B4DF"/>
      </a:accent3>
      <a:accent4>
        <a:srgbClr val="E69500"/>
      </a:accent4>
      <a:accent5>
        <a:srgbClr val="276D77"/>
      </a:accent5>
      <a:accent6>
        <a:srgbClr val="386ECE"/>
      </a:accent6>
      <a:hlink>
        <a:srgbClr val="AF1DAF"/>
      </a:hlink>
      <a:folHlink>
        <a:srgbClr val="FE5C68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BlockVTI" id="{733CB85B-8F47-42FB-9326-9FF507018D27}" vid="{069BD9C2-DF61-4F2B-A577-A59C7FC2FF6B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2A742F3-D2BE-4CC5-9066-2DB838FE2FFD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59152A6-D9F2-46C7-B217-D613495E7A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D1F2201-AEB8-4954-A8CB-3AC4242CC73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107</Words>
  <Application>Microsoft Office PowerPoint</Application>
  <PresentationFormat>Широкоэкранный</PresentationFormat>
  <Paragraphs>41</Paragraphs>
  <Slides>8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Arial</vt:lpstr>
      <vt:lpstr>Calibri</vt:lpstr>
      <vt:lpstr>ColorBlockVTI</vt:lpstr>
      <vt:lpstr>Стрит фуд в виде фургона (фуд-трак)</vt:lpstr>
      <vt:lpstr>Презентация PowerPoint</vt:lpstr>
      <vt:lpstr>Trdlohouse</vt:lpstr>
      <vt:lpstr>Saltydog</vt:lpstr>
      <vt:lpstr>Bulbafrites</vt:lpstr>
      <vt:lpstr>Burgerbro</vt:lpstr>
      <vt:lpstr>Rabbithouse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2021-05-05T19:03:05Z</dcterms:created>
  <dcterms:modified xsi:type="dcterms:W3CDTF">2023-10-26T13:38:06Z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